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270" autoAdjust="0"/>
  </p:normalViewPr>
  <p:slideViewPr>
    <p:cSldViewPr snapToGrid="0">
      <p:cViewPr varScale="1">
        <p:scale>
          <a:sx n="44" d="100"/>
          <a:sy n="44" d="100"/>
        </p:scale>
        <p:origin x="15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3A1A8-4857-4EE7-9BA0-C4488BBAAF7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BF65E-7E5D-4245-BD6D-81325A0C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2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heartfailurepf.org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BF65E-7E5D-4245-BD6D-81325A0C7C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6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A728-46A1-2517-B80C-16D0EAB71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291941-317F-9744-0CEA-1768BD9C1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38C4A-FFAE-AC07-CC90-6D9C23F3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97151-636F-3207-9A67-FC5533BF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3B51A-6C6D-8416-B720-44B359645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5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59D12-024F-1882-3646-C314D3BEB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AB7D1-A5A2-1D93-3B34-8D4140ED2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D5AE9-98BF-4716-DA0D-51841A21A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7B21-62BB-249D-653E-A72E21F9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07EE0-B242-3C42-55CD-2A0DD9339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2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581F2-D581-56B0-2F06-251A284D71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2A22E-EFB7-76E4-FF10-78EAD0797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B2F20-1608-F1C4-649B-0887F798B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95F80-EFE4-A05C-E258-0CEF04BF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CAFC6-EEFE-E61B-0766-ECD24D0F7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3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CA2A-B621-E77C-68F1-C0221E58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82F7B-80CD-5498-0215-9D19F5BE3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D7F85-959D-2F0E-8AA4-CDB869B79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3E68E-7315-A613-5C75-3D8B1586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14587-9F8B-F64B-4558-402C97853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A5CA3-CCE8-1E62-BD4F-75AF148F9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08674-CFBA-800C-34FA-DC2EF6CBE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D966C-38F2-1E8C-A091-4D9AE6C3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4E562-B78D-3598-4B73-6525C7384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4A00D-31DD-028D-48FD-95EECAF4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4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BE124-1AAF-09CE-98B8-5D73C6FC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13CBF-48F3-C83B-30CD-EBF70FEBF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19F74-8AD8-4DEB-1C21-F3DE48E80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DB6D9-7BFB-5050-43FB-40F90499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128B1-31B4-C430-8F76-333B050F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67A54-033C-4E2A-A054-F4DF3907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3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DBC9B-56E4-36D5-A674-D9844BA87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62C34-539B-427E-7526-28D7BB6CB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0972E-34A1-C87E-7530-140AB6780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5DC1FE-0560-7F61-A590-D0BFD1092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1BFDA4-882D-4500-F298-6A665507A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F5071-C27D-A546-A346-62FC9E09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1B351-5FE7-E685-3738-DEC1DEA6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81F6CB-6F3D-DD82-7BF1-DD001EDD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E84C5-47EC-7606-A569-B9861B0B8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A5E64F-B036-9F56-BEB7-1470466D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91B40-DCD9-3E43-AD61-48E136F1D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00ED6B-FF57-BEEC-7C95-2296F6B9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7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E52953-D747-1CE1-E4E1-7272E6ACA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DD873-40A3-5C2C-FAD8-A3D13273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07F34-F000-BC9E-6872-CABC65EED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87D6-ABCD-BB7A-5120-74E8599C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FA86B-AAB3-BDCE-FD47-AF33834EC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F6A04-B06D-EB36-4CD7-990A94D51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E9CC8-84C1-2984-1F69-D55B4E6CE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7535E-6501-04BE-F19D-4101A602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91A9E-3AF8-92D5-970C-79D5413B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CEEB6-E6FB-9D85-DDBD-786BF415E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854512-64F8-8622-7DEF-B997670B2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4F383-0D05-4390-488D-A05711C12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BF1BE-8FEF-A785-025B-B2249AE5E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EB81B-74FD-B7DA-2807-071367097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C8964-641C-352B-1F71-3A3DDEEB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715C69-8D15-BCB2-3D2A-B4A8CF4A2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FF519-B28F-4A7D-0E36-D2866D1DA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4F61B-24CE-3DFA-0E8B-877DC8F43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791D-C595-4371-82B5-CB6BA23D123C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E4D05-4CB9-2D59-1E5A-6FDAF0DFC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E1853-5B60-AB67-934E-E7E9A4557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43607-4398-4ACC-AB41-A9872D0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D3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EF7D45-FC0B-753A-D98A-FD07174A9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428" y="773974"/>
            <a:ext cx="9531047" cy="45034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1770B1-DB64-12F0-AB4F-490E8EAA7DD8}"/>
              </a:ext>
            </a:extLst>
          </p:cNvPr>
          <p:cNvSpPr txBox="1"/>
          <p:nvPr/>
        </p:nvSpPr>
        <p:spPr>
          <a:xfrm>
            <a:off x="3831771" y="5399314"/>
            <a:ext cx="73006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heartfailurepf.org</a:t>
            </a:r>
          </a:p>
        </p:txBody>
      </p:sp>
    </p:spTree>
    <p:extLst>
      <p:ext uri="{BB962C8B-B14F-4D97-AF65-F5344CB8AC3E}">
        <p14:creationId xmlns:p14="http://schemas.microsoft.com/office/powerpoint/2010/main" val="3608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K Melissa</dc:creator>
  <cp:lastModifiedBy>Smith, K Melissa</cp:lastModifiedBy>
  <cp:revision>1</cp:revision>
  <dcterms:created xsi:type="dcterms:W3CDTF">2023-11-28T18:54:34Z</dcterms:created>
  <dcterms:modified xsi:type="dcterms:W3CDTF">2023-11-28T18:59:09Z</dcterms:modified>
</cp:coreProperties>
</file>